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1B5C9C7-BEE0-EC40-F591-28AB11547E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"/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"/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0" y="0"/>
            <a:ext cx="12192000" cy="686164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A66AC"/>
      </a:dk2>
      <a:lt2>
        <a:srgbClr val="E0EBF6"/>
      </a:lt2>
      <a:accent1>
        <a:srgbClr val="0068BF"/>
      </a:accent1>
      <a:accent2>
        <a:srgbClr val="89C700"/>
      </a:accent2>
      <a:accent3>
        <a:srgbClr val="0884E3"/>
      </a:accent3>
      <a:accent4>
        <a:srgbClr val="FEA029"/>
      </a:accent4>
      <a:accent5>
        <a:srgbClr val="F07F79"/>
      </a:accent5>
      <a:accent6>
        <a:srgbClr val="95E1C1"/>
      </a:accent6>
      <a:hlink>
        <a:srgbClr val="000000"/>
      </a:hlink>
      <a:folHlink>
        <a:srgbClr val="000000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Arial</vt:lpstr>
      <vt:lpstr>Office 主题​​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Apurva Wakade</cp:lastModifiedBy>
  <cp:revision>1</cp:revision>
  <dcterms:modified xsi:type="dcterms:W3CDTF">2026-04-22T10:04:45Z</dcterms:modified>
</cp:coreProperties>
</file>