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  <p:sldId id="262" r:id="rId3"/>
    <p:sldId id="261" r:id="rId4"/>
    <p:sldId id="260" r:id="rId5"/>
    <p:sldId id="259" r:id="rId6"/>
    <p:sldId id="258" r:id="rId7"/>
    <p:sldId id="257" r:id="rId8"/>
    <p:sldId id="25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D685EF-270D-751D-3826-19A4CFB7B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618141-D4E3-1D42-7E90-A6923D67E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731825-117D-1721-C13A-B3412E16D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0" y="0"/>
            <a:ext cx="12192000" cy="69493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EDEA93-750B-A94E-1343-E9E380AAA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A66AC"/>
      </a:dk2>
      <a:lt2>
        <a:srgbClr val="E0EBF6"/>
      </a:lt2>
      <a:accent1>
        <a:srgbClr val="0068BF"/>
      </a:accent1>
      <a:accent2>
        <a:srgbClr val="89C700"/>
      </a:accent2>
      <a:accent3>
        <a:srgbClr val="0884E3"/>
      </a:accent3>
      <a:accent4>
        <a:srgbClr val="FEA029"/>
      </a:accent4>
      <a:accent5>
        <a:srgbClr val="F07F79"/>
      </a:accent5>
      <a:accent6>
        <a:srgbClr val="95E1C1"/>
      </a:accent6>
      <a:hlink>
        <a:srgbClr val="000000"/>
      </a:hlink>
      <a:folHlink>
        <a:srgbClr val="000000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Apurva Wakade</cp:lastModifiedBy>
  <cp:revision>2</cp:revision>
  <dcterms:modified xsi:type="dcterms:W3CDTF">2026-04-21T06:34:35Z</dcterms:modified>
</cp:coreProperties>
</file>